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2" autoAdjust="0"/>
    <p:restoredTop sz="94660"/>
  </p:normalViewPr>
  <p:slideViewPr>
    <p:cSldViewPr snapToGrid="0">
      <p:cViewPr>
        <p:scale>
          <a:sx n="70" d="100"/>
          <a:sy n="70" d="100"/>
        </p:scale>
        <p:origin x="438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7143E-35F6-48C7-9700-9A56B5627D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641044-08E5-CD76-CA7C-604BAA32C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0E03B-EDC2-C6E9-7E37-024D884F1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67006-CF68-BC6D-E141-D86DC290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94771-4A5C-F061-1E76-F01673304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67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6E51B-F4A5-C812-B50D-5AA6980CF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E66EA0-6A4D-B903-75F7-6FF5CC5AC7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4B2C7-96CA-43A7-F404-CEC40B424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30A71-2DC8-2194-EC2E-D77CE6CA1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7BF51-32FD-DEF1-B994-D10F756CC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8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F8B875-CFA9-5DBF-2F3B-01315BBAB7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2D45F7-2C12-C6D1-DFD9-893EEDB7B4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1041A0-B3AC-6F93-B425-4E428F0FC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7FB3B-D31F-D52E-D7F3-5DB6BCA57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9114C-73AD-413E-E257-9B8F8C3E5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865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5B884-7A58-A159-182A-B8F9ABF7A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A5AF3-B997-4769-E96D-3C69F2BDF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A1827-7017-32CC-6ECB-1B6140B95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4C453-5541-ED5E-1DAB-A6472995A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8718B-31E0-A6C6-032A-D4C944A31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987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0FC53-117B-B5FE-0BFF-AD2E8C308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2B9EB-078C-BE47-2A3D-C0842D029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130C9-3B26-CE64-0437-F313A7C91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8C3D3-F84A-1C67-A93A-6EE7B776F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9A2940-604A-15AD-D860-5966A984F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0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1D586-13F7-6224-11E3-B4D78BF34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AA675-E767-60D3-CFFE-4B1E28AB14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1ADE6-87D7-9302-D1A4-A6C9F3814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175D93-E4B2-3000-A41B-A0D0A76C8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81383C-4BA0-5E84-7DC4-DA9322DD6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4F663B-C697-89ED-8CB7-C19B4BDFC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4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720D7-73E4-521A-F068-54BA5511B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14F967-6252-FC4E-112D-F637B330D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DB7747-C894-8B27-269A-09353C1FC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48FE8A-E6A2-5321-1735-9371C31302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80CAB2-A0F8-4D02-8B96-13BECF1440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0FD73D-1D5E-D203-E1AB-5A67FFB20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181E30-9208-CF9A-C602-FA2A5574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F0DCE7-1CAE-320A-BF0F-77674AD64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31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56B85-C165-27D0-BD54-002E1EBD3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899FE-1875-BC07-801B-D3BD5D31B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354F7-2F60-5A3F-31ED-D0B2553CE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5A3941-6F2B-5051-697B-E1E0369D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4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7853D1-B42B-59FF-88D8-9B00E6B1C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B71ED0-2765-6E8E-0B8D-90E916BF6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8EE851-9A09-698D-25F8-38DC6FA54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412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D14F7-F33B-AE72-888C-AC9E7CBCA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44C72-AE98-4326-E8B5-1B8A0997E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15DCCF-F01B-CD9B-F76E-5BFE3BC65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C1653-81AC-33DE-AE4D-FCCAEC840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BDE15E-92BA-1A0F-5A03-BEC49B07E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54EC72-C894-B300-D2C9-A94F6C8DF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48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ED90E-36E7-A5DD-F1E8-948B98AC7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1F62F0-8610-DB21-0AC6-873BE751F6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568637-547F-61C6-E0B2-CD0B7D297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6DADE1-DEDC-8DA8-DCD0-C57145C09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F8BC35-69D6-5356-7A63-C4724BE0B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602BA-C27B-5CC0-03F9-E6A5F9887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2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9627A-1E53-8ED8-D727-C4F281932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676B3-2CDA-D774-2B6B-E8C546F36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FF222-E079-320B-F895-853690162E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091AC4-436A-49D5-B019-9319A3C558C0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9B3E8-8005-E0C0-AA98-EC04EF8F2A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6527E-B34A-0454-22E5-A63CCCA67D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8D84A6-0B21-48B9-86C6-96ACB8C2C6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197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9FE24B8-3D7D-DD63-2D98-3A76B01D0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6" y="62780"/>
            <a:ext cx="4170422" cy="31092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B51A78-7E97-875A-FCDA-CECDA5224D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120" y="62780"/>
            <a:ext cx="4170422" cy="31092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7D0BD9-B740-7789-78C4-5CC8B9336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8999"/>
            <a:ext cx="4170422" cy="31092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8478E8-9523-C8F7-B5A3-A53B903677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119" y="3428999"/>
            <a:ext cx="4170423" cy="31092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F0F5CAF-C066-2CFC-0354-0D72BCC7CB1F}"/>
              </a:ext>
            </a:extLst>
          </p:cNvPr>
          <p:cNvSpPr txBox="1"/>
          <p:nvPr/>
        </p:nvSpPr>
        <p:spPr>
          <a:xfrm>
            <a:off x="2346158" y="545739"/>
            <a:ext cx="3320716" cy="284435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  1     2     3     4      5      L    1      2     3     4    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608377-D828-5C57-B9C1-33E3D27AA790}"/>
              </a:ext>
            </a:extLst>
          </p:cNvPr>
          <p:cNvSpPr txBox="1"/>
          <p:nvPr/>
        </p:nvSpPr>
        <p:spPr>
          <a:xfrm>
            <a:off x="6673512" y="605899"/>
            <a:ext cx="3320716" cy="284435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   1     2     3     4      5      L    1      2     3     4    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5D03BF-0438-92AF-2DED-DC9BF19A087C}"/>
              </a:ext>
            </a:extLst>
          </p:cNvPr>
          <p:cNvSpPr txBox="1"/>
          <p:nvPr/>
        </p:nvSpPr>
        <p:spPr>
          <a:xfrm>
            <a:off x="6625384" y="3739195"/>
            <a:ext cx="3320716" cy="284435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   1     2     3     4      5      L    1      2     3     4    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16E1541-138C-C1CE-F356-C9DC4B11D9FC}"/>
              </a:ext>
            </a:extLst>
          </p:cNvPr>
          <p:cNvSpPr txBox="1"/>
          <p:nvPr/>
        </p:nvSpPr>
        <p:spPr>
          <a:xfrm>
            <a:off x="2245900" y="3739195"/>
            <a:ext cx="3320716" cy="284435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  1     2     3     4      5      L    1      2     3     4    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9CC788-166B-9BD0-4C50-9CD0331F87B5}"/>
              </a:ext>
            </a:extLst>
          </p:cNvPr>
          <p:cNvSpPr txBox="1"/>
          <p:nvPr/>
        </p:nvSpPr>
        <p:spPr>
          <a:xfrm>
            <a:off x="0" y="1432730"/>
            <a:ext cx="2199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CCL3 (~10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kDa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E4071C0-97E1-0FF5-A2A3-BBC9E41F3A35}"/>
              </a:ext>
            </a:extLst>
          </p:cNvPr>
          <p:cNvSpPr txBox="1"/>
          <p:nvPr/>
        </p:nvSpPr>
        <p:spPr>
          <a:xfrm>
            <a:off x="0" y="4357296"/>
            <a:ext cx="2199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-tubulin (~50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kDa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5F70E4-F004-E496-DA7B-3BE52F6ED107}"/>
              </a:ext>
            </a:extLst>
          </p:cNvPr>
          <p:cNvSpPr txBox="1"/>
          <p:nvPr/>
        </p:nvSpPr>
        <p:spPr>
          <a:xfrm>
            <a:off x="6311243" y="1415120"/>
            <a:ext cx="491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C03B6B-961F-0D7C-8206-D685B6927354}"/>
              </a:ext>
            </a:extLst>
          </p:cNvPr>
          <p:cNvSpPr txBox="1"/>
          <p:nvPr/>
        </p:nvSpPr>
        <p:spPr>
          <a:xfrm>
            <a:off x="2121371" y="1415120"/>
            <a:ext cx="491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2E51F2-EBA2-B697-ABCA-195FAA2DEB39}"/>
              </a:ext>
            </a:extLst>
          </p:cNvPr>
          <p:cNvSpPr txBox="1"/>
          <p:nvPr/>
        </p:nvSpPr>
        <p:spPr>
          <a:xfrm>
            <a:off x="6311243" y="4275424"/>
            <a:ext cx="491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7D995D-2D77-50D4-118A-310848F6E429}"/>
              </a:ext>
            </a:extLst>
          </p:cNvPr>
          <p:cNvSpPr txBox="1"/>
          <p:nvPr/>
        </p:nvSpPr>
        <p:spPr>
          <a:xfrm>
            <a:off x="1943949" y="4275424"/>
            <a:ext cx="491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0833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63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Brady,Rachel</dc:creator>
  <cp:lastModifiedBy>Brady,Rachel</cp:lastModifiedBy>
  <cp:revision>1</cp:revision>
  <dcterms:created xsi:type="dcterms:W3CDTF">2026-02-04T18:48:36Z</dcterms:created>
  <dcterms:modified xsi:type="dcterms:W3CDTF">2026-02-04T19:34:33Z</dcterms:modified>
</cp:coreProperties>
</file>

<file path=docProps/thumbnail.jpeg>
</file>